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0057"/>
    <a:srgbClr val="5DD5FF"/>
    <a:srgbClr val="008A3E"/>
    <a:srgbClr val="003635"/>
    <a:srgbClr val="9EFF29"/>
    <a:srgbClr val="600000"/>
    <a:srgbClr val="719DFF"/>
    <a:srgbClr val="81BDFF"/>
    <a:srgbClr val="FF9933"/>
    <a:srgbClr val="0021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-40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9633" y="1777181"/>
            <a:ext cx="6430296" cy="1445341"/>
          </a:xfrm>
          <a:noFill/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068" y="3598606"/>
            <a:ext cx="7842861" cy="95864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67" y="239090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209369"/>
            <a:ext cx="8229600" cy="35396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375" y="436033"/>
            <a:ext cx="5985531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6941" y="1209366"/>
            <a:ext cx="5958349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5" y="249526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2601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9841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2601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9841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929" y="1659201"/>
            <a:ext cx="7883013" cy="1614947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МАГИЈА </a:t>
            </a: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ЈЕ У РУКАМА</a:t>
            </a:r>
            <a:b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НАСТАВНИКА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3866" y="3619819"/>
            <a:ext cx="3409244" cy="6562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Слађана Стефановић, учитељ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ОШ,, Јосиф Панчић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”</a:t>
            </a:r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, Баљевац</a:t>
            </a:r>
          </a:p>
          <a:p>
            <a:endParaRPr lang="sr-Cyrl-RS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D:\Sofija skola\viber_image_2020-04-14_15-12-4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35" y="1192545"/>
            <a:ext cx="2683432" cy="187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1737" y="3156811"/>
            <a:ext cx="2720646" cy="18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Слика 16" descr="C:\Users\Stefanovic\Downloads\20200421_175600.jpg"/>
          <p:cNvPicPr/>
          <p:nvPr/>
        </p:nvPicPr>
        <p:blipFill>
          <a:blip r:embed="rId4" cstate="print"/>
          <a:srcRect r="68832" b="50000"/>
          <a:stretch>
            <a:fillRect/>
          </a:stretch>
        </p:blipFill>
        <p:spPr bwMode="auto">
          <a:xfrm>
            <a:off x="2960837" y="1344435"/>
            <a:ext cx="1915963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Slika 4">
            <a:extLst>
              <a:ext uri="{FF2B5EF4-FFF2-40B4-BE49-F238E27FC236}">
                <a16:creationId xmlns:a16="http://schemas.microsoft.com/office/drawing/2014/main" xmlns="" id="{7B093695-A2E9-D74B-A462-51A55575C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0752" y="1367182"/>
            <a:ext cx="1993204" cy="324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xmlns="" id="{6C059686-5D6C-6B47-8412-03F862EE5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324" y="1359605"/>
            <a:ext cx="1848898" cy="321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ПРОЈЕКАТ: </a:t>
            </a:r>
            <a:r>
              <a:rPr lang="sr-Cyrl-RS" dirty="0" smtClean="0">
                <a:solidFill>
                  <a:srgbClr val="FF0000"/>
                </a:solidFill>
              </a:rPr>
              <a:t>ВАСКРШЊЕ ЈАЈЕ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18556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Трајање пројекта: пет недеља</a:t>
            </a:r>
          </a:p>
          <a:p>
            <a:r>
              <a:rPr lang="sr-Cyrl-RS" dirty="0" smtClean="0">
                <a:solidFill>
                  <a:srgbClr val="7030A0"/>
                </a:solidFill>
              </a:rPr>
              <a:t>Акценат на међупредметној повезаности и ангажовању ученика</a:t>
            </a:r>
          </a:p>
          <a:p>
            <a:r>
              <a:rPr lang="sr-Cyrl-RS" dirty="0" smtClean="0">
                <a:solidFill>
                  <a:srgbClr val="7030A0"/>
                </a:solidFill>
              </a:rPr>
              <a:t>Остварена корелација: ПРИРОДА И ДРУШТВО, ВЕРОНАУКА, ЧУВАРИ ПРИРОДЕ, ЛИКОВНА КУЛТУРА, ЕНГЛЕСКИ ЈЕЗИК, СРПСКИ ЈЕЗИК, МУЗИЧКА КУЛТУРА</a:t>
            </a:r>
          </a:p>
          <a:p>
            <a:pPr>
              <a:buNone/>
            </a:pPr>
            <a:endParaRPr lang="sr-Cyrl-R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4067" y="239090"/>
            <a:ext cx="8259098" cy="763526"/>
          </a:xfrm>
        </p:spPr>
        <p:txBody>
          <a:bodyPr>
            <a:normAutofit/>
          </a:bodyPr>
          <a:lstStyle/>
          <a:p>
            <a:pPr algn="r"/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ПРОЈЕКАТ: </a:t>
            </a:r>
            <a:r>
              <a:rPr lang="sr-Cyrl-RS" dirty="0" smtClean="0">
                <a:solidFill>
                  <a:srgbClr val="FF0000"/>
                </a:solidFill>
              </a:rPr>
              <a:t>ВАСКРШЊЕ ЈАЈЕ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392311" y="1238956"/>
            <a:ext cx="5593644" cy="3400777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Трајање пројекта: пет недеља</a:t>
            </a:r>
          </a:p>
          <a:p>
            <a:r>
              <a:rPr lang="sr-Cyrl-RS" dirty="0" smtClean="0">
                <a:solidFill>
                  <a:srgbClr val="7030A0"/>
                </a:solidFill>
              </a:rPr>
              <a:t>Акценат на међупредметној повезаности и ангажовању ученика</a:t>
            </a:r>
          </a:p>
          <a:p>
            <a:r>
              <a:rPr lang="sr-Cyrl-RS" dirty="0" smtClean="0">
                <a:solidFill>
                  <a:srgbClr val="7030A0"/>
                </a:solidFill>
              </a:rPr>
              <a:t>Остварена корелација: ПРИРОДА И ДРУШТВО, ВЕРОНАУКА, ЧУВАРИ ПРИРОДЕ, ЛИКОВНА КУЛТУРА, ЕНГЛЕСКИ ЈЕЗИК, СРПСКИ ЈЕЗИК, МУЗИЧКА КУЛТУРА</a:t>
            </a:r>
          </a:p>
          <a:p>
            <a:pPr>
              <a:buNone/>
            </a:pPr>
            <a:endParaRPr lang="sr-Cyrl-R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527778" y="195615"/>
            <a:ext cx="5177056" cy="713445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ПРИМЕР УЧЕНИЧКОГ РАДА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3" name="Picture 2" descr="C:\Users\Sladja\Downloads\Slika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6533" y="1230489"/>
            <a:ext cx="5396089" cy="3736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2978" y="203200"/>
            <a:ext cx="8229600" cy="1011238"/>
          </a:xfrm>
        </p:spPr>
        <p:txBody>
          <a:bodyPr/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ДРУГА И ТРЕЋА НЕДЕЉА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121941"/>
            <a:ext cx="8229600" cy="2811303"/>
          </a:xfrm>
        </p:spPr>
        <p:txBody>
          <a:bodyPr>
            <a:normAutofit fontScale="85000" lnSpcReduction="10000"/>
          </a:bodyPr>
          <a:lstStyle/>
          <a:p>
            <a:endParaRPr lang="sr-Latn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ЧП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, ПиД, ЛК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РЕЦИКЛАЖА, ЧОВЕК И ОКРУЖЕЊЕ, ПРЕОБЛИКОВАЊЕ МАТЕРИЈАЛА( дискусија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Microsoft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eams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практичан рад ученика)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ИЗРАДА КОРПИЦЕ ОД РЕЦИКЛИРАНОГ МАТЕРИЈАЛА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ЕЈ, МК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ОПИС УКРАШЕНОГ ЈАЈЕТА (час ЕЈ), ПЕВАЊЕ ПЕСАМА О ВАСКРСУ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Microsoft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Теа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ms).</a:t>
            </a:r>
            <a:endParaRPr lang="sr-Cyrl-R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sr-Cyrl-RS" dirty="0" smtClean="0">
              <a:solidFill>
                <a:srgbClr val="7030A0"/>
              </a:solidFill>
            </a:endParaRPr>
          </a:p>
          <a:p>
            <a:endParaRPr lang="sr-Cyrl-RS" dirty="0" smtClean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Чувар места за садржај 2"/>
          <p:cNvSpPr>
            <a:spLocks noGrp="1"/>
          </p:cNvSpPr>
          <p:nvPr>
            <p:ph idx="1"/>
          </p:nvPr>
        </p:nvSpPr>
        <p:spPr>
          <a:xfrm>
            <a:off x="500034" y="1128889"/>
            <a:ext cx="8229600" cy="237154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Easter egg is white with orange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line.</a:t>
            </a:r>
          </a:p>
          <a:p>
            <a:pPr algn="just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My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basket is rabbit shaped.</a:t>
            </a:r>
          </a:p>
          <a:p>
            <a:pPr algn="just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It is made of paper.</a:t>
            </a:r>
          </a:p>
          <a:p>
            <a:pPr algn="just">
              <a:buFont typeface="Arial" pitchFamily="34" charset="0"/>
              <a:buChar char="•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basket is green and </a:t>
            </a: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burgundy.</a:t>
            </a:r>
          </a:p>
          <a:p>
            <a:pPr lvl="1" algn="just">
              <a:buNone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</a:rPr>
              <a:t>				</a:t>
            </a:r>
          </a:p>
        </p:txBody>
      </p:sp>
      <p:pic>
        <p:nvPicPr>
          <p:cNvPr id="8" name="Slika 6">
            <a:extLst>
              <a:ext uri="{FF2B5EF4-FFF2-40B4-BE49-F238E27FC236}">
                <a16:creationId xmlns:a16="http://schemas.microsoft.com/office/drawing/2014/main" xmlns="" id="{AC005CBD-DCC9-564B-9B4F-1AEF892FB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1244" y="2454801"/>
            <a:ext cx="3181873" cy="233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74935" y="237066"/>
            <a:ext cx="16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EJ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3184"/>
          </a:xfrm>
        </p:spPr>
        <p:txBody>
          <a:bodyPr/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ЧЕТВРТА НЕДЕЉА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63135"/>
            <a:ext cx="8229600" cy="3299178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ТЕМАТСКИ ДАН- ВАСКРС ( Р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С,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Microsoft Teams)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СЈ- Служба речи у реченици( тематика: Васкрс)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МАТ- Јединице мере- Примењена математика</a:t>
            </a:r>
          </a:p>
          <a:p>
            <a:pPr>
              <a:buNone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   ( Спремање хране)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ЛК- Украшавање јаја( Композиција боја, Шара-орнамент и др.)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МК- Музичка игра: Пронађи јаје( уз певање песама различитом динамиком)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4631"/>
          </a:xfrm>
        </p:spPr>
        <p:txBody>
          <a:bodyPr/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ПЕТА НЕДЕЉА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65311"/>
          </a:xfrm>
        </p:spPr>
        <p:txBody>
          <a:bodyPr>
            <a:normAutofit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ПРЕЗЕНТАЦИЈА РАДОВА( сви радови су постављени на Теа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ms-u,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у каналу Комуникација са ученицима- Васкрс)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ДИСКУСИЈА( видео-конференција на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Teams-u)</a:t>
            </a:r>
            <a:endParaRPr lang="sr-Cyrl-R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Промовисање рада ученика и учитеља</a:t>
            </a:r>
          </a:p>
          <a:p>
            <a:pPr>
              <a:buNone/>
            </a:pPr>
            <a:r>
              <a:rPr lang="sr-Cyrl-R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   ( платформа)</a:t>
            </a:r>
          </a:p>
          <a:p>
            <a:endParaRPr lang="sr-Cyrl-R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20"/>
          </a:xfrm>
        </p:spPr>
        <p:txBody>
          <a:bodyPr/>
          <a:lstStyle/>
          <a:p>
            <a:r>
              <a:rPr lang="sr-Cyrl-R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ОСТВАРЕНИ ИСХОДИ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9844"/>
          </a:xfrm>
        </p:spPr>
        <p:txBody>
          <a:bodyPr>
            <a:normAutofit lnSpcReduction="10000"/>
          </a:bodyPr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Проширивање знања о празницима и обичајима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Неговање традиције, културе, различитости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Примена различитих техника сликања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Подстицање и неговање креативности и изражавања критичког мишљења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Развијање еколошких навика</a:t>
            </a:r>
          </a:p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</a:rPr>
              <a:t>Подстицање коришћења диг.алата и интернета у образовне и сазнајне сврхе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Пројекција на екрану (16:9)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11" baseType="lpstr">
      <vt:lpstr>Office Theme</vt:lpstr>
      <vt:lpstr>МАГИЈА ЈЕ У РУКАМА НАСТАВНИКА</vt:lpstr>
      <vt:lpstr>ПРОЈЕКАТ: ВАСКРШЊЕ ЈАЈЕ</vt:lpstr>
      <vt:lpstr>ПРОЈЕКАТ: ВАСКРШЊЕ ЈАЈЕ</vt:lpstr>
      <vt:lpstr>ПРИМЕР УЧЕНИЧКОГ РАДА</vt:lpstr>
      <vt:lpstr>ДРУГА И ТРЕЋА НЕДЕЉА</vt:lpstr>
      <vt:lpstr>Слајд 6</vt:lpstr>
      <vt:lpstr>ЧЕТВРТА НЕДЕЉА</vt:lpstr>
      <vt:lpstr>ПЕТА НЕДЕЉА</vt:lpstr>
      <vt:lpstr>ОСТВАРЕНИ ИСХОДИ</vt:lpstr>
      <vt:lpstr>Слајд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2020-05-31T20:23:59Z</dcterms:modified>
</cp:coreProperties>
</file>